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65" r:id="rId4"/>
    <p:sldId id="268" r:id="rId5"/>
    <p:sldId id="267" r:id="rId6"/>
    <p:sldId id="269" r:id="rId7"/>
    <p:sldId id="270" r:id="rId8"/>
    <p:sldId id="271" r:id="rId9"/>
    <p:sldId id="272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123"/>
    <a:srgbClr val="FF9966"/>
    <a:srgbClr val="9C3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706" autoAdjust="0"/>
  </p:normalViewPr>
  <p:slideViewPr>
    <p:cSldViewPr>
      <p:cViewPr varScale="1">
        <p:scale>
          <a:sx n="79" d="100"/>
          <a:sy n="79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78CEF-8639-4AEB-B42A-C2BE2666946A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40FD-BB16-48CE-8263-68F2F0F30D1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2C42D-084E-4915-8431-1EF390B22FD0}" type="datetimeFigureOut">
              <a:rPr lang="cs-CZ" smtClean="0"/>
              <a:pPr/>
              <a:t>16.1.2012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762D-3F99-477F-A0E9-0B28FA5F12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33.pn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Users\Lukas\Desktop\Lionel Messi\234Mes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171400"/>
            <a:ext cx="9321704" cy="6423839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6400800" cy="144016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C000"/>
                </a:solidFill>
              </a:rPr>
              <a:t>Jeho celé jméno je </a:t>
            </a:r>
            <a:r>
              <a:rPr lang="cs-CZ" sz="2000" dirty="0" err="1" smtClean="0">
                <a:solidFill>
                  <a:srgbClr val="FFC000"/>
                </a:solidFill>
              </a:rPr>
              <a:t>Lionel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Andrés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Messi</a:t>
            </a:r>
            <a:r>
              <a:rPr lang="cs-CZ" sz="2000" dirty="0" smtClean="0">
                <a:solidFill>
                  <a:srgbClr val="FFC000"/>
                </a:solidFill>
              </a:rPr>
              <a:t>, ale je znám pouze pod jménem </a:t>
            </a:r>
            <a:r>
              <a:rPr lang="cs-CZ" sz="2000" dirty="0" err="1" smtClean="0">
                <a:solidFill>
                  <a:srgbClr val="FFC000"/>
                </a:solidFill>
              </a:rPr>
              <a:t>Lionel</a:t>
            </a:r>
            <a:r>
              <a:rPr lang="cs-CZ" sz="2000" dirty="0" smtClean="0">
                <a:solidFill>
                  <a:srgbClr val="FFC000"/>
                </a:solidFill>
              </a:rPr>
              <a:t> </a:t>
            </a:r>
            <a:r>
              <a:rPr lang="cs-CZ" sz="2000" dirty="0" err="1" smtClean="0">
                <a:solidFill>
                  <a:srgbClr val="FFC000"/>
                </a:solidFill>
              </a:rPr>
              <a:t>Messi</a:t>
            </a:r>
            <a:r>
              <a:rPr lang="cs-CZ" sz="2000" dirty="0" smtClean="0">
                <a:solidFill>
                  <a:srgbClr val="FFC000"/>
                </a:solidFill>
              </a:rPr>
              <a:t>. Je to </a:t>
            </a:r>
            <a:r>
              <a:rPr lang="cs-CZ" sz="2000" dirty="0">
                <a:solidFill>
                  <a:srgbClr val="FFC000"/>
                </a:solidFill>
              </a:rPr>
              <a:t>argentinský fotbalista, který v současnosti hraje za FC Barcelona</a:t>
            </a:r>
            <a:r>
              <a:rPr lang="cs-CZ" sz="2000" dirty="0" smtClean="0">
                <a:solidFill>
                  <a:srgbClr val="FFC000"/>
                </a:solidFill>
              </a:rPr>
              <a:t>. Jeho číslo dresu je číslo 10. V současnosti je to nejlepší fotbalový hráč planety.</a:t>
            </a:r>
            <a:endParaRPr lang="cs-CZ" sz="2000" dirty="0">
              <a:solidFill>
                <a:srgbClr val="FFC000"/>
              </a:solidFill>
            </a:endParaRPr>
          </a:p>
        </p:txBody>
      </p:sp>
      <p:pic>
        <p:nvPicPr>
          <p:cNvPr id="3076" name="Picture 4" descr="B:\Users\Lukas\Desktop\Lionel Messi\signature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162346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/>
        </p:spPr>
      </p:pic>
      <p:pic>
        <p:nvPicPr>
          <p:cNvPr id="3077" name="Picture 5" descr="B:\Users\Lukas\Desktop\Lionel Messi\nadp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8347325" cy="724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052736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Klubové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5x vítěz </a:t>
            </a:r>
            <a:r>
              <a:rPr lang="cs-CZ" dirty="0" err="1" smtClean="0">
                <a:solidFill>
                  <a:srgbClr val="FFC000"/>
                </a:solidFill>
              </a:rPr>
              <a:t>Primera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división</a:t>
            </a:r>
            <a:r>
              <a:rPr lang="cs-CZ" dirty="0" smtClean="0">
                <a:solidFill>
                  <a:srgbClr val="FFC000"/>
                </a:solidFill>
              </a:rPr>
              <a:t>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(2004/05, 2005/06, 2008/09, 2009/10, 2010/11)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1x vítěz </a:t>
            </a:r>
            <a:r>
              <a:rPr lang="cs-CZ" dirty="0" err="1" smtClean="0">
                <a:solidFill>
                  <a:srgbClr val="FFC000"/>
                </a:solidFill>
              </a:rPr>
              <a:t>Copa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del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Rey</a:t>
            </a:r>
            <a:r>
              <a:rPr lang="cs-CZ" dirty="0" smtClean="0">
                <a:solidFill>
                  <a:srgbClr val="FFC000"/>
                </a:solidFill>
              </a:rPr>
              <a:t>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5x vítěz španělského superpoháru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(2005, 2006, 2009, 2010, 2011)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3x vítěz Ligy mistrů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(2005/06, 2008/09), 2010/11)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2x vítěz evropského Superpoháru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(2009, 2011)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1x vítěz MS klubů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Reprezentační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1x zlato z MS 20' -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(2007)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1x zlato z OH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(2008)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čtvrtfinále na Mistrovství světa ve fotbale v Jihoafrické republice 2010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Individuální ocenění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2× Zlatý míč 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cs-CZ" smtClean="0">
                <a:solidFill>
                  <a:schemeClr val="bg1">
                    <a:lumMod val="95000"/>
                  </a:schemeClr>
                </a:solidFill>
              </a:rPr>
              <a:t>2010,2011)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dirty="0" smtClean="0">
                <a:solidFill>
                  <a:srgbClr val="FFC000"/>
                </a:solidFill>
              </a:rPr>
              <a:t>1× Zlatá kopačka 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(2009/10)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1× Fotbalista roku 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1× nejlepší střelec španělské ligy 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(2009/10)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3× fotbalista Argentiny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(2005, 2007, 2009)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2× Nejlepší fotbalista španělské ligy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(2006/07, 2008/09)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2× Nejlepší střelec ligy mistrů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(2008/09, 2009/10)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8821" y="260648"/>
            <a:ext cx="5603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Největší úspěchy</a:t>
            </a:r>
            <a:endParaRPr lang="cs-CZ" sz="5400" b="1" cap="all" dirty="0">
              <a:ln w="0"/>
              <a:solidFill>
                <a:schemeClr val="bg1">
                  <a:lumMod val="9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Lionel Messi\Young-Lionel-Messi-lionel-andres-messi-22838200-470-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172" y="116632"/>
            <a:ext cx="4434076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0" y="1059701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</a:rPr>
              <a:t> Narodil 24. června 1987 ve městě </a:t>
            </a:r>
            <a:r>
              <a:rPr lang="cs-CZ" dirty="0" err="1" smtClean="0">
                <a:solidFill>
                  <a:schemeClr val="bg1"/>
                </a:solidFill>
              </a:rPr>
              <a:t>Rosario</a:t>
            </a:r>
            <a:r>
              <a:rPr lang="cs-CZ" dirty="0" smtClean="0">
                <a:solidFill>
                  <a:schemeClr val="bg1"/>
                </a:solidFill>
              </a:rPr>
              <a:t> v Argentině.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/>
                </a:solidFill>
              </a:rPr>
              <a:t> Otec </a:t>
            </a:r>
            <a:r>
              <a:rPr lang="cs-CZ" b="1" dirty="0" err="1" smtClean="0">
                <a:solidFill>
                  <a:schemeClr val="bg1"/>
                </a:solidFill>
              </a:rPr>
              <a:t>Horacio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Jorge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Messi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Matka </a:t>
            </a:r>
            <a:r>
              <a:rPr lang="cs-CZ" b="1" dirty="0" err="1" smtClean="0">
                <a:solidFill>
                  <a:schemeClr val="bg1"/>
                </a:solidFill>
              </a:rPr>
              <a:t>Celia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María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Cuccittini</a:t>
            </a:r>
            <a:endParaRPr lang="cs-CZ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 Fotbal hraje už od svých pěti let.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 Jeho první klub byl </a:t>
            </a:r>
            <a:r>
              <a:rPr lang="cs-CZ" b="1" dirty="0" err="1" smtClean="0">
                <a:solidFill>
                  <a:srgbClr val="002060"/>
                </a:solidFill>
              </a:rPr>
              <a:t>Club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Grandoli</a:t>
            </a:r>
            <a:r>
              <a:rPr lang="cs-CZ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 Pak přestoupil na známější tým </a:t>
            </a:r>
            <a:r>
              <a:rPr lang="cs-CZ" b="1" dirty="0" err="1">
                <a:solidFill>
                  <a:srgbClr val="002060"/>
                </a:solidFill>
              </a:rPr>
              <a:t>Newell</a:t>
            </a:r>
            <a:r>
              <a:rPr lang="cs-CZ" b="1" dirty="0">
                <a:solidFill>
                  <a:srgbClr val="002060"/>
                </a:solidFill>
              </a:rPr>
              <a:t>´s </a:t>
            </a:r>
            <a:r>
              <a:rPr lang="cs-CZ" b="1" dirty="0" err="1">
                <a:solidFill>
                  <a:srgbClr val="002060"/>
                </a:solidFill>
              </a:rPr>
              <a:t>Old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Boys</a:t>
            </a:r>
            <a:r>
              <a:rPr lang="cs-CZ" dirty="0" smtClean="0">
                <a:solidFill>
                  <a:srgbClr val="002060"/>
                </a:solidFill>
              </a:rPr>
              <a:t>. (1995-2000)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002060"/>
                </a:solidFill>
              </a:rPr>
              <a:t> Poté přišla nabídka z týmu </a:t>
            </a:r>
            <a:r>
              <a:rPr lang="cs-CZ" b="1" dirty="0">
                <a:solidFill>
                  <a:srgbClr val="002060"/>
                </a:solidFill>
              </a:rPr>
              <a:t>Los </a:t>
            </a:r>
            <a:r>
              <a:rPr lang="cs-CZ" b="1" dirty="0" err="1" smtClean="0">
                <a:solidFill>
                  <a:srgbClr val="002060"/>
                </a:solidFill>
              </a:rPr>
              <a:t>Millonarios</a:t>
            </a:r>
            <a:r>
              <a:rPr lang="cs-CZ" dirty="0" smtClean="0">
                <a:solidFill>
                  <a:srgbClr val="002060"/>
                </a:solidFill>
              </a:rPr>
              <a:t>, kde však neprošel zdravotní prohlídkou a to proto, že nerostl a nepřibíral kilogramy.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979712" y="260648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Dětství</a:t>
            </a:r>
            <a:endParaRPr lang="cs-CZ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Acer\Desktop\Lionel Messi\lionel-messi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1612932" cy="2468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Acer\Desktop\Lionel Messi\m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221088"/>
            <a:ext cx="1781499" cy="245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Acer\Desktop\Lionel Messi\m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77072"/>
            <a:ext cx="1895475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Acer\Desktop\Lionel Messi\n_f_c_barcelona_lionel_messi-35638_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88452"/>
            <a:ext cx="1630586" cy="252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1196752"/>
            <a:ext cx="5004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Žádný argentinský klub si nemohl dovolit nákladnou léčbu a rodina také neměla dost peněz na léčbu. Tak otec zkontaktoval jeho rodinu ve Španělsku.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 </a:t>
            </a:r>
            <a:r>
              <a:rPr lang="cs-CZ" dirty="0" smtClean="0">
                <a:solidFill>
                  <a:srgbClr val="FFC000"/>
                </a:solidFill>
              </a:rPr>
              <a:t>Tam prošel několika mládežnickými týmy a ve všech navzdory slabší fyzické konstituci jasně vyčníval.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Jeden klub rozhodl že mu dají šanci.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Ten klub byl </a:t>
            </a:r>
            <a:r>
              <a:rPr lang="cs-CZ" b="1" dirty="0" smtClean="0">
                <a:solidFill>
                  <a:srgbClr val="FFC000"/>
                </a:solidFill>
              </a:rPr>
              <a:t>FC Barcelona</a:t>
            </a:r>
            <a:r>
              <a:rPr lang="cs-CZ" dirty="0" smtClean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395536" y="260648"/>
            <a:ext cx="4527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Začátky v FCB</a:t>
            </a:r>
            <a:endParaRPr lang="cs-CZ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4653136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Během svého prvního zápasu v barcelonských barvách vstřelil </a:t>
            </a:r>
            <a:r>
              <a:rPr lang="cs-CZ" dirty="0" err="1" smtClean="0">
                <a:solidFill>
                  <a:srgbClr val="FFC000"/>
                </a:solidFill>
              </a:rPr>
              <a:t>Messi</a:t>
            </a:r>
            <a:r>
              <a:rPr lang="cs-CZ" dirty="0" smtClean="0">
                <a:solidFill>
                  <a:srgbClr val="FFC000"/>
                </a:solidFill>
              </a:rPr>
              <a:t> pět branek a svým výkonem doslova uchvátil všechny tehdejší přítomné. 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FC Barcelona se rozhodl, že zaplatí všechno co bude  potřeba k léčbě. 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Potom se dopracoval do týmu B, ve kterém také skvěle reprezentoval. </a:t>
            </a:r>
            <a:endParaRPr lang="cs-CZ" dirty="0"/>
          </a:p>
        </p:txBody>
      </p:sp>
      <p:pic>
        <p:nvPicPr>
          <p:cNvPr id="1026" name="Picture 2" descr="C:\Users\Acer\Desktop\Lionel Messi\2011-01-11-17-09-39-4-on-1-may-2005-messi-became-the-youngest-to-ever-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665984" cy="313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cer\Desktop\Lionel Messi\masia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56992"/>
            <a:ext cx="2493714" cy="33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467544" y="3861048"/>
            <a:ext cx="2406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2000 - 2003</a:t>
            </a:r>
            <a:endParaRPr lang="cs-CZ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6084168" y="404664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Podepsal smlouvu s FCB až do  června 2014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 sezóně 2005/6 dal 17 branek a jednu v lize mistrů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26.9.2005 získal  španělské občanství</a:t>
            </a:r>
          </a:p>
          <a:p>
            <a:endParaRPr lang="cs-CZ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008" y="854710"/>
            <a:ext cx="27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Prošel všemi úrovněmi.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Byl považován za jednu z největších nadějí světového fotbalu.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Jeho první zapas v týmu A byl v 17.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V sezóně 2004/5 dal první branku.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 Předvedl  se i na MS 2005 do 20 let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2564904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</a:rPr>
              <a:t> V r.2004 reprezentace AG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</a:rPr>
              <a:t>Zlatý balón na MS 2005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</a:rPr>
              <a:t> Zlatá kopačka na MS 2005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</a:rPr>
              <a:t> Cena </a:t>
            </a:r>
            <a:r>
              <a:rPr lang="cs-CZ" dirty="0" err="1" smtClean="0">
                <a:solidFill>
                  <a:schemeClr val="bg1"/>
                </a:solidFill>
              </a:rPr>
              <a:t>Golden</a:t>
            </a:r>
            <a:r>
              <a:rPr lang="cs-CZ" dirty="0" smtClean="0">
                <a:solidFill>
                  <a:schemeClr val="bg1"/>
                </a:solidFill>
              </a:rPr>
              <a:t> Boy 2005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/>
                </a:solidFill>
              </a:rPr>
              <a:t> Nejlepší hráč </a:t>
            </a:r>
            <a:r>
              <a:rPr lang="cs-CZ" dirty="0" err="1" smtClean="0">
                <a:solidFill>
                  <a:schemeClr val="bg1"/>
                </a:solidFill>
              </a:rPr>
              <a:t>Joan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Gamper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Trophy</a:t>
            </a:r>
            <a:r>
              <a:rPr lang="cs-CZ" dirty="0" smtClean="0">
                <a:solidFill>
                  <a:schemeClr val="bg1"/>
                </a:solidFill>
              </a:rPr>
              <a:t> 2005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724128" y="2204864"/>
            <a:ext cx="34198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a úspěchy</a:t>
            </a:r>
            <a:endParaRPr lang="cs-CZ" sz="2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44624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Sezóna 2003-2006</a:t>
            </a:r>
            <a:endParaRPr lang="cs-CZ" sz="5400" b="1" cap="all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Acer\Desktop\Lionel Messi\FIFA_U20_World_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509120"/>
            <a:ext cx="1486311" cy="2125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C:\Users\Acer\Desktop\Lionel Messi\messitrophy_display_imag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908720"/>
            <a:ext cx="2448271" cy="315905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Acer\Desktop\Lionel Messi\tumblr_lqluspAZ2A1qefiepo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78" y="3717032"/>
            <a:ext cx="2348394" cy="30341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Acer\Desktop\Lionel Messi\tumblr_lbzgoyTAYN1qcct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21088"/>
            <a:ext cx="3384375" cy="245014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Acer\Desktop\Lionel Messi\Trofeu_Joan_Gam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0948" y="4509120"/>
            <a:ext cx="1667556" cy="20608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79512" y="126876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V klubu již pravidelně nastupoval v základní sestavě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C000"/>
                </a:solidFill>
              </a:rPr>
              <a:t>Dal 14 branek v 23 zápasech</a:t>
            </a:r>
          </a:p>
          <a:p>
            <a:pPr>
              <a:buFont typeface="Wingdings" pitchFamily="2" charset="2"/>
              <a:buChar char="ü"/>
            </a:pPr>
            <a:endParaRPr lang="cs-CZ" dirty="0" smtClean="0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2804735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Účast na MS 2006 v Německu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Nominace </a:t>
            </a:r>
            <a:r>
              <a:rPr lang="en-US" dirty="0" err="1" smtClean="0">
                <a:solidFill>
                  <a:srgbClr val="FFC000"/>
                </a:solidFill>
              </a:rPr>
              <a:t>FIFPro</a:t>
            </a:r>
            <a:r>
              <a:rPr lang="en-US" dirty="0" smtClean="0">
                <a:solidFill>
                  <a:srgbClr val="FFC000"/>
                </a:solidFill>
              </a:rPr>
              <a:t> World XI Player Award </a:t>
            </a:r>
            <a:endParaRPr lang="cs-CZ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Napodobil  </a:t>
            </a:r>
            <a:r>
              <a:rPr lang="cs-CZ" dirty="0" err="1" smtClean="0">
                <a:solidFill>
                  <a:srgbClr val="FFC000"/>
                </a:solidFill>
              </a:rPr>
              <a:t>Diega</a:t>
            </a:r>
            <a:r>
              <a:rPr lang="cs-CZ" dirty="0" smtClean="0">
                <a:solidFill>
                  <a:srgbClr val="FFC000"/>
                </a:solidFill>
              </a:rPr>
              <a:t> Maradonu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220072" y="2492896"/>
            <a:ext cx="3473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a úspěchy</a:t>
            </a:r>
            <a:endParaRPr lang="cs-CZ" sz="2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8" y="260648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Sezóna 2006-2007</a:t>
            </a:r>
            <a:endParaRPr lang="cs-CZ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4" name="Picture 4" descr="C:\Users\Acer\Desktop\Lionel Messi\wc_2006\lionelmessi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66905"/>
            <a:ext cx="2952328" cy="39103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Users\Acer\Desktop\Lionel Messi\wc_2006\lionelmessi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37241"/>
            <a:ext cx="4392488" cy="2704127"/>
          </a:xfrm>
          <a:prstGeom prst="rect">
            <a:avLst/>
          </a:prstGeom>
          <a:ln w="38100" cap="sq">
            <a:solidFill>
              <a:srgbClr val="9C3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C:\Users\Acer\Desktop\Lionel Messi\175px-FIFA_World_Cup_2006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573016"/>
            <a:ext cx="1393924" cy="1752362"/>
          </a:xfrm>
          <a:prstGeom prst="rect">
            <a:avLst/>
          </a:prstGeom>
          <a:noFill/>
        </p:spPr>
      </p:pic>
      <p:pic>
        <p:nvPicPr>
          <p:cNvPr id="5126" name="Picture 6" descr="C:\Users\Acer\Desktop\Lionel Messi\2007-8\lionelmessi_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8640"/>
            <a:ext cx="2154584" cy="2275779"/>
          </a:xfrm>
          <a:prstGeom prst="rect">
            <a:avLst/>
          </a:prstGeom>
          <a:ln w="38100" cap="sq">
            <a:solidFill>
              <a:srgbClr val="9C3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Lionel Messi\messi7399.jpg"/>
          <p:cNvPicPr>
            <a:picLocks noChangeAspect="1" noChangeArrowheads="1"/>
          </p:cNvPicPr>
          <p:nvPr/>
        </p:nvPicPr>
        <p:blipFill>
          <a:blip r:embed="rId3" cstate="print"/>
          <a:srcRect b="14493"/>
          <a:stretch>
            <a:fillRect/>
          </a:stretch>
        </p:blipFill>
        <p:spPr bwMode="auto">
          <a:xfrm>
            <a:off x="5796136" y="116632"/>
            <a:ext cx="321575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ovéPole 11"/>
          <p:cNvSpPr txBox="1"/>
          <p:nvPr/>
        </p:nvSpPr>
        <p:spPr>
          <a:xfrm>
            <a:off x="179512" y="12687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Za FCB nastoupil 40-krát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C000"/>
                </a:solidFill>
              </a:rPr>
              <a:t>Dal 16 branek a 13 nahrával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C000"/>
                </a:solidFill>
              </a:rPr>
              <a:t>Kariéru zbrzdilo zranění</a:t>
            </a:r>
            <a:endParaRPr lang="cs-CZ" dirty="0" smtClean="0">
              <a:solidFill>
                <a:srgbClr val="FFC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2492896"/>
            <a:ext cx="3419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Zlato na  MS 20' -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(2007)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Fotbalista Argentiny –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(2007)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Druhé místo  </a:t>
            </a:r>
            <a:r>
              <a:rPr lang="cs-CZ" dirty="0" err="1" smtClean="0">
                <a:solidFill>
                  <a:srgbClr val="FFC000"/>
                </a:solidFill>
              </a:rPr>
              <a:t>World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Player</a:t>
            </a:r>
            <a:r>
              <a:rPr lang="cs-CZ" dirty="0" smtClean="0">
                <a:solidFill>
                  <a:srgbClr val="FFC000"/>
                </a:solidFill>
              </a:rPr>
              <a:t> FIFA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Zlato na OH v Číně -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(2008)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670663" y="2132856"/>
            <a:ext cx="34733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a úspěchy</a:t>
            </a:r>
            <a:endParaRPr lang="cs-CZ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4" y="260648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Sezóna 2007-2008</a:t>
            </a:r>
            <a:endParaRPr lang="cs-CZ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Acer\Desktop\Lionel Messi\2007-8\lionelmessi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217118" cy="224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Acer\Desktop\Lionel Messi\2007-8\lionelmessi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05064"/>
            <a:ext cx="4445123" cy="2667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Acer\Desktop\Lionel Messi\Beijing_2008_Olympics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8640"/>
            <a:ext cx="739283" cy="1008112"/>
          </a:xfrm>
          <a:prstGeom prst="rect">
            <a:avLst/>
          </a:prstGeom>
          <a:noFill/>
        </p:spPr>
      </p:pic>
      <p:pic>
        <p:nvPicPr>
          <p:cNvPr id="1031" name="Picture 7" descr="C:\Users\Acer\Desktop\Lionel Messi\messi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138517"/>
            <a:ext cx="3406328" cy="2530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C:\Users\Acer\Desktop\Lionel Messi\Leo-Mess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836712"/>
            <a:ext cx="2655710" cy="337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79512" y="58052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rgbClr val="FFC000"/>
                </a:solidFill>
              </a:rPr>
              <a:t> Zdědil dres č.10 po </a:t>
            </a:r>
            <a:r>
              <a:rPr lang="cs-CZ" dirty="0" err="1" smtClean="0">
                <a:solidFill>
                  <a:srgbClr val="FFC000"/>
                </a:solidFill>
              </a:rPr>
              <a:t>Ronaldihnovi</a:t>
            </a:r>
            <a:endParaRPr lang="cs-CZ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C000"/>
                </a:solidFill>
              </a:rPr>
              <a:t>1.10. otočil zápas v LM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>
                <a:solidFill>
                  <a:srgbClr val="FFC000"/>
                </a:solidFill>
              </a:rPr>
              <a:t>Přes 30 gólů v sezóně</a:t>
            </a:r>
          </a:p>
        </p:txBody>
      </p:sp>
      <p:pic>
        <p:nvPicPr>
          <p:cNvPr id="2052" name="Picture 4" descr="C:\Users\Acer\Desktop\Lionel Messi\2008-9\messiwiththechampionsleaguetro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3243256" cy="214225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Users\Acer\Desktop\Lionel Messi\2008-9\MessiagainstEspany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9445"/>
            <a:ext cx="2863527" cy="430201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Acer\Desktop\Lionel Messi\b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720" y="1772816"/>
            <a:ext cx="2904112" cy="25991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084168" y="256490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Druhé místo  </a:t>
            </a:r>
            <a:r>
              <a:rPr lang="cs-CZ" dirty="0" err="1" smtClean="0">
                <a:solidFill>
                  <a:srgbClr val="FFC000"/>
                </a:solidFill>
              </a:rPr>
              <a:t>World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err="1" smtClean="0">
                <a:solidFill>
                  <a:srgbClr val="FFC000"/>
                </a:solidFill>
              </a:rPr>
              <a:t>Player</a:t>
            </a:r>
            <a:r>
              <a:rPr lang="cs-CZ" dirty="0" smtClean="0">
                <a:solidFill>
                  <a:srgbClr val="FFC000"/>
                </a:solidFill>
              </a:rPr>
              <a:t> FIFA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Dal hattrick Realu Madrid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Vyhlášen nejmladším střelcem LM s 9-ti góly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rgbClr val="FFC000"/>
                </a:solidFill>
              </a:rPr>
              <a:t>Fotbalista španělské ligy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670663" y="1916832"/>
            <a:ext cx="3473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rgbClr val="FF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</a:t>
            </a:r>
          </a:p>
          <a:p>
            <a:pPr algn="ctr"/>
            <a:r>
              <a:rPr lang="cs-CZ" sz="2000" b="1" cap="none" spc="50" dirty="0" smtClean="0">
                <a:ln w="11430"/>
                <a:solidFill>
                  <a:srgbClr val="FF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úspěchy</a:t>
            </a:r>
            <a:endParaRPr lang="cs-CZ" sz="2000" b="1" cap="none" spc="50" dirty="0">
              <a:ln w="11430"/>
              <a:solidFill>
                <a:srgbClr val="FF99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Acer\Desktop\Lionel Messi\messi2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2939193" cy="421889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 descr="C:\Users\Acer\Desktop\Lionel Messi\b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4704723"/>
            <a:ext cx="2960460" cy="963421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539553" y="4808148"/>
            <a:ext cx="216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Podpora dětí se</a:t>
            </a:r>
          </a:p>
          <a:p>
            <a:pPr algn="ctr"/>
            <a:r>
              <a:rPr lang="pl-PL" dirty="0" smtClean="0">
                <a:solidFill>
                  <a:schemeClr val="bg1">
                    <a:lumMod val="95000"/>
                  </a:schemeClr>
                </a:solidFill>
              </a:rPr>
              <a:t> sindromem 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X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Fràgil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6" name="Picture 8" descr="C:\Users\Acer\Desktop\Lionel Messi\Mess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-364003"/>
            <a:ext cx="4608512" cy="725749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07504" y="260648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Sezóna 2008-2009</a:t>
            </a:r>
            <a:endParaRPr lang="cs-CZ" sz="5400" b="1" cap="all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Acer\Desktop\Lionel Messi\2009-10\lionel-messi-valladolid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157192"/>
            <a:ext cx="2825292" cy="1621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 descr="C:\Users\Acer\Desktop\Lionel Messi\2009-10\messi-ballon-d-or-award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05874"/>
            <a:ext cx="3721472" cy="2605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ovéPole 11"/>
          <p:cNvSpPr txBox="1"/>
          <p:nvPr/>
        </p:nvSpPr>
        <p:spPr>
          <a:xfrm>
            <a:off x="35496" y="371703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Nová smlouva do r. 2016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Příjem 9,5 mil. €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100-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tý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gól v klubu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Několik Hattricků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4 góly za jeden zápas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670663" y="1916832"/>
            <a:ext cx="3473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rgbClr val="FF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</a:t>
            </a:r>
          </a:p>
          <a:p>
            <a:pPr algn="ctr"/>
            <a:r>
              <a:rPr lang="cs-CZ" sz="2000" b="1" cap="none" spc="50" dirty="0" smtClean="0">
                <a:ln w="11430"/>
                <a:solidFill>
                  <a:srgbClr val="FF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úspěchy</a:t>
            </a:r>
            <a:endParaRPr lang="cs-CZ" sz="2000" b="1" cap="none" spc="50" dirty="0">
              <a:ln w="11430"/>
              <a:solidFill>
                <a:srgbClr val="FF99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Acer\Desktop\Lionel Messi\2009-10\lionelmessi_barcelona_valencia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049893"/>
            <a:ext cx="3528392" cy="2590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Acer\Desktop\Lionel Messi\2009-10\Xavi-Lionel-Messi-Andres-Inies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748" y="200325"/>
            <a:ext cx="3780780" cy="2868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Obdélník 5"/>
          <p:cNvSpPr/>
          <p:nvPr/>
        </p:nvSpPr>
        <p:spPr>
          <a:xfrm>
            <a:off x="107504" y="260648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Sezóna 2009-2010</a:t>
            </a:r>
            <a:endParaRPr lang="cs-CZ" sz="5400" b="1" cap="all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5" name="Picture 3" descr="C:\Users\Acer\Desktop\Lionel Messi\messi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375282"/>
            <a:ext cx="7197824" cy="5482718"/>
          </a:xfrm>
          <a:prstGeom prst="rect">
            <a:avLst/>
          </a:prstGeom>
          <a:noFill/>
        </p:spPr>
      </p:pic>
      <p:pic>
        <p:nvPicPr>
          <p:cNvPr id="2055" name="Picture 7" descr="C:\Users\Acer\Desktop\Lionel Messi\b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32841" y="4687976"/>
            <a:ext cx="2904112" cy="1909376"/>
          </a:xfrm>
          <a:prstGeom prst="rect">
            <a:avLst/>
          </a:prstGeom>
          <a:noFill/>
        </p:spPr>
      </p:pic>
      <p:sp>
        <p:nvSpPr>
          <p:cNvPr id="18" name="Obdélník 17"/>
          <p:cNvSpPr/>
          <p:nvPr/>
        </p:nvSpPr>
        <p:spPr>
          <a:xfrm>
            <a:off x="2627784" y="4687976"/>
            <a:ext cx="3473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</a:t>
            </a:r>
          </a:p>
          <a:p>
            <a:pPr algn="ctr"/>
            <a:r>
              <a:rPr lang="cs-CZ" sz="20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úspěchy</a:t>
            </a:r>
            <a:endParaRPr lang="cs-CZ" sz="20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04849" y="533604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Zlatý míč 2009 x rodinu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Fotbalista roku 2009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Zlatá kopačka 2009/10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Nejlepší střelec LM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cer\Desktop\Lionel Messi\2010-11\messi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3"/>
            <a:ext cx="3222491" cy="2397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C:\Users\Acer\Desktop\Lionel Messi\2010-11\messi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4492"/>
            <a:ext cx="2160240" cy="2954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Obdélník 5"/>
          <p:cNvSpPr/>
          <p:nvPr/>
        </p:nvSpPr>
        <p:spPr>
          <a:xfrm>
            <a:off x="107504" y="260648"/>
            <a:ext cx="5690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Sezóna 2010-2011</a:t>
            </a:r>
            <a:endParaRPr lang="cs-CZ" sz="54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5" name="Picture 7" descr="C:\Users\Acer\Desktop\Lionel Messi\b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2086" y="5009600"/>
            <a:ext cx="2653697" cy="1744735"/>
          </a:xfrm>
          <a:prstGeom prst="rect">
            <a:avLst/>
          </a:prstGeom>
          <a:noFill/>
        </p:spPr>
      </p:pic>
      <p:sp>
        <p:nvSpPr>
          <p:cNvPr id="18" name="Obdélník 17"/>
          <p:cNvSpPr/>
          <p:nvPr/>
        </p:nvSpPr>
        <p:spPr>
          <a:xfrm>
            <a:off x="6586102" y="5000472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Nejvyšší ocenění </a:t>
            </a:r>
          </a:p>
          <a:p>
            <a:pPr algn="ctr"/>
            <a:r>
              <a:rPr lang="cs-CZ" sz="2000" b="1" cap="none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úspěchy</a:t>
            </a:r>
            <a:endParaRPr lang="cs-CZ" sz="2000" b="1" cap="none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21714" y="5657671"/>
            <a:ext cx="272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Zlatý míč 2010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Mistr ES ligy 2010/2011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Vítěz LM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101" name="Picture 5" descr="C:\Users\Acer\Desktop\Lionel Messi\2010-11\messi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3688978" cy="24531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TextovéPole 19"/>
          <p:cNvSpPr txBox="1"/>
          <p:nvPr/>
        </p:nvSpPr>
        <p:spPr>
          <a:xfrm>
            <a:off x="3004394" y="6300028"/>
            <a:ext cx="342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Takto popřál mámě k narozeninám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21" name="Picture 7" descr="C:\Users\Acer\Desktop\Lionel Messi\b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340768"/>
            <a:ext cx="3096344" cy="18002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979712" y="134076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Zraněn Tomášem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Ujfalušim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Po čtvrté za sebou nominován na zlatý míč</a:t>
            </a: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Opět několik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hattriků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Na MS 2010  v JAR skončila  Argentina ve čtvrtfinále</a:t>
            </a:r>
          </a:p>
        </p:txBody>
      </p:sp>
      <p:pic>
        <p:nvPicPr>
          <p:cNvPr id="4102" name="Picture 6" descr="C:\Users\Acer\Desktop\Lionel Messi\2010-11\lionel-messi-vs-sevilla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73385"/>
            <a:ext cx="2872013" cy="19388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Motiv sady Office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12613</TotalTime>
  <Words>412</Words>
  <Application>Microsoft Office PowerPoint</Application>
  <PresentationFormat>Předvádění na obrazovce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Lukas</dc:creator>
  <cp:lastModifiedBy>Acer</cp:lastModifiedBy>
  <cp:revision>210</cp:revision>
  <dcterms:created xsi:type="dcterms:W3CDTF">2011-11-30T14:09:44Z</dcterms:created>
  <dcterms:modified xsi:type="dcterms:W3CDTF">2012-01-16T13:11:58Z</dcterms:modified>
</cp:coreProperties>
</file>